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FEB2-FD0F-4320-BCC0-389E781A7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30070-77F0-4DF6-8477-A067695B5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38543-BF6E-4699-941F-68DC9BF8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5E08B-DCFF-4413-AA27-CD74CCA5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0EE51-169B-4A1E-B8EC-4AF8A459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12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B859-79D2-48B6-9918-0618FA5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44511-48A9-4D06-9BE1-2E348F537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4033F-2926-47B4-9CA7-F3CD14E4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2B9F0-4506-42A7-A3EE-07375AB5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CC34E-A1AD-473C-84BF-9E504224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62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ADE621-827C-4926-BD1A-C889050DA3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65952-C2DA-4990-A84C-A3B03D48E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EB3-D6AA-479D-95B9-C89B3266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15AF8-455C-4047-B793-89D2C7E6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C1265-481F-448C-A7C7-6E74223B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66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198B-8448-4FC0-8FBC-1B1E00C16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FEE4-BF5D-49F1-B12E-3A2986884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B08F-B53E-4C24-9725-E32F3C8B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8875D-4226-4A56-9B85-EC4FBFFD5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F4CE0-B54A-431C-B2C5-9B38E949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855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833A-5B4D-4744-AB49-5C8BC0F3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24F10-5B34-47C9-ADE2-2B96B85D9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312FD-A28B-4E7A-BEB2-8474D6B2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F68C1-495A-4154-82C3-048C041F4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8711-9F12-41E5-B977-6C6C0168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4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AA33-3371-4E0A-8BC0-1BC4E2A8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3B658-07AE-4752-A76E-09E392F78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96A0B-7A78-4F8D-BBE7-A3238547D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22A71-1AEF-42A9-ADD2-930CBE09A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12DB9-5B4E-47D0-8FE9-C63998DB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6036B-395B-4563-A6BA-D5239449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46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FE28-9210-4275-BBE2-26C0536A1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8BA00-D8CA-4545-A0AA-CD1DB7272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504B2A-B59A-471A-B39E-8255ACA78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AF6928-C205-4D71-958E-48DB53595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C5F3D-D8F0-4FCC-893B-B84A6C642A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23CE8-84DA-49A4-8E8A-61E9F9C9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B3091-7A1A-4EEE-BCA9-0BAFC0D77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A969AE-A287-463B-883B-6662458E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69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AB5C-BCF0-431B-9502-124194A8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C3197-E5F6-4962-9E4A-FBDDD038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99A01-3A01-43E2-AFDF-5173CEDAE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9A8D0-E466-4B1C-9039-5EE8F390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89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EE36C-408E-4553-B125-4C7DD6C7D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2C8C0A-DC4B-45AF-9D70-B601793E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3AE38-F94E-4E5E-8460-7BCA4DF4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02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1A56-B83F-46F8-93BC-A42FB067E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80286-035B-4D19-917E-D4B74B817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1F34C-E400-41F8-A2D5-5C426B162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D1DF1-2044-48DC-B83D-FF001B2B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2E750-7C76-4806-8C87-B62E2206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59984-D807-4AD1-A05D-10AC1DF3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34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8A1A-F7FB-4786-87BE-BC6D0752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FAA9C-986F-4610-9A34-BD9C69A95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1DDB5-163E-4ABF-8FB9-CD7BF4465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EBAAC-8D41-47D8-9293-6F009DE2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C94E4-2485-4E76-896D-657521DE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BAC01-B59E-4948-996D-AE41839C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87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91C0F-86EE-4BB2-8538-1A7837DC1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D9312-721E-4978-B57D-11FACAF2C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29878-EB6C-4810-B4ED-5E5C3082B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3BBC4-9EF3-43F0-A8E4-8C588F3C0A00}" type="datetimeFigureOut">
              <a:rPr lang="en-IN" smtClean="0"/>
              <a:t>19-05-2022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78BE1-D871-406E-BA45-A8B3E4AC5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6273F-98B7-40D7-8018-FB149D826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76690-D5E5-4478-8CA3-C5E38DC9687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347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E743-58C6-44A1-BA33-FF26D0B2D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Gradient Boosting works?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661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76D8C-2787-4B9E-92B6-7EFD56D4F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5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E0C5F7-067C-43E7-A76F-B01ECDD9E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4E1FF-5452-4447-A5B7-883E244E5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975"/>
            <a:ext cx="12192000" cy="624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8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F6B37-E9AD-4CBE-9864-2DD5FB2AD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79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FFDB8-FF54-4EDD-BFFD-A14D88F1F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02"/>
            <a:ext cx="12192000" cy="67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2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50CE6-0A98-498D-8030-BBC3EE8F1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0"/>
            <a:ext cx="1172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4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4A3AC-72AD-4803-BFE6-FC05321B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92" y="233311"/>
            <a:ext cx="9005035" cy="62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28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513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How Gradient Boosting works?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Gradient Boosting works?</dc:title>
  <dc:creator>Hi</dc:creator>
  <cp:lastModifiedBy>Hi</cp:lastModifiedBy>
  <cp:revision>3</cp:revision>
  <dcterms:created xsi:type="dcterms:W3CDTF">2022-02-06T10:04:48Z</dcterms:created>
  <dcterms:modified xsi:type="dcterms:W3CDTF">2022-05-19T18:14:00Z</dcterms:modified>
</cp:coreProperties>
</file>